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78" r:id="rId7"/>
    <p:sldId id="277" r:id="rId8"/>
    <p:sldId id="271" r:id="rId9"/>
    <p:sldId id="276" r:id="rId10"/>
    <p:sldId id="270" r:id="rId11"/>
    <p:sldId id="272" r:id="rId12"/>
    <p:sldId id="269" r:id="rId13"/>
    <p:sldId id="268" r:id="rId14"/>
    <p:sldId id="267" r:id="rId15"/>
    <p:sldId id="275" r:id="rId16"/>
    <p:sldId id="266" r:id="rId17"/>
    <p:sldId id="274" r:id="rId18"/>
    <p:sldId id="265" r:id="rId19"/>
    <p:sldId id="264" r:id="rId20"/>
    <p:sldId id="273" r:id="rId21"/>
    <p:sldId id="263" r:id="rId22"/>
    <p:sldId id="262" r:id="rId23"/>
  </p:sldIdLst>
  <p:sldSz cx="108013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1260" y="-246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00875" y="4149080"/>
            <a:ext cx="3210236" cy="251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4091" y="3789040"/>
            <a:ext cx="6309321" cy="29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74639"/>
            <a:ext cx="243030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274639"/>
            <a:ext cx="711088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86763" y="4963161"/>
            <a:ext cx="2414587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3551287" cy="166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857059" y="5409431"/>
            <a:ext cx="1715318" cy="134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FFFF00">
                <a:alpha val="38000"/>
              </a:srgbClr>
            </a:gs>
            <a:gs pos="62000">
              <a:srgbClr val="00B0F0">
                <a:alpha val="30000"/>
              </a:srgbClr>
            </a:gs>
            <a:gs pos="92083">
              <a:srgbClr val="00B050">
                <a:alpha val="46000"/>
              </a:srgbClr>
            </a:gs>
            <a:gs pos="92000">
              <a:srgbClr val="00B050">
                <a:alpha val="46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7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1644810" y="-2392205"/>
            <a:ext cx="7488836" cy="1164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6728" y="2076603"/>
            <a:ext cx="47625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56659" y="3953954"/>
            <a:ext cx="4762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5746" y="622293"/>
            <a:ext cx="4760913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V="1">
            <a:off x="5360041" y="908720"/>
            <a:ext cx="4760913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24211" y="836712"/>
            <a:ext cx="8280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r>
              <a:rPr lang="ru-RU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Искитимского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Новосибирской области детский сад «Теремок» п. </a:t>
            </a:r>
            <a:r>
              <a:rPr lang="ru-RU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Керамкомбинат</a:t>
            </a:r>
            <a:endParaRPr lang="ru-RU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6259" y="1628801"/>
            <a:ext cx="79928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Опытно-экспериментальная деятельность в раннем возрасте (от 2 до 3 лет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гр.Пчёлки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0755" y="5157192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 Елена Александровна </a:t>
            </a:r>
          </a:p>
          <a:p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Кригер Наталья Валерьевна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22559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620688"/>
            <a:ext cx="9541127" cy="796950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песок «Кинетический»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171" y="1150873"/>
            <a:ext cx="938606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 свойствах песка;</a:t>
            </a:r>
          </a:p>
          <a:p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бучать малышей навыкам экспериментирования с песком;</a:t>
            </a:r>
          </a:p>
          <a:p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богащать тактильный опыт детей;</a:t>
            </a:r>
          </a:p>
          <a:p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ктивизировать словарь детей новыми словами «влажный», «тягучий»;</a:t>
            </a:r>
          </a:p>
          <a:p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ызывать положительные эмоции, связанные с новыми впечатлениями;</a:t>
            </a:r>
          </a:p>
          <a:p>
            <a:endParaRPr lang="ru-RU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7170" name="Picture 2" descr="C:\Users\Admin\Desktop\Гр.Пчёлки игры с настольными играми 2024г сентябрь\Опыты\IMG202410090928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251" y="2924944"/>
            <a:ext cx="3094706" cy="3094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 descr="C:\Users\Admin\Desktop\Гр.Пчёлки игры с настольными играми 2024г сентябрь\Опыты\IMG202410161621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746" y="2924944"/>
            <a:ext cx="3242429" cy="3151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786171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131" y="620688"/>
            <a:ext cx="9757153" cy="796950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песок «Кинетический»</a:t>
            </a:r>
            <a:endParaRPr lang="ru-RU" sz="2400" dirty="0"/>
          </a:p>
        </p:txBody>
      </p:sp>
      <p:pic>
        <p:nvPicPr>
          <p:cNvPr id="4098" name="Picture 2" descr="C:\Users\Admin\Desktop\Гр.Пчёлки игры с настольными играми 2024г сентябрь\Опыты\IMG202410161617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195" y="1268760"/>
            <a:ext cx="4641379" cy="4641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Admin\Desktop\Гр.Пчёлки игры с настольными играми 2024г сентябрь\Опыты\IMG202410161618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0755" y="1268760"/>
            <a:ext cx="3575409" cy="4641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041180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980728"/>
            <a:ext cx="9541127" cy="436910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с воздухом</a:t>
            </a:r>
            <a:b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36179" y="1196753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Продолжить знакомство детей с таким явлением как движение воздуха. </a:t>
            </a:r>
          </a:p>
          <a:p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упражнять в умении выдыхать воздух через рот, активизация мышц губ. </a:t>
            </a:r>
          </a:p>
        </p:txBody>
      </p:sp>
      <p:pic>
        <p:nvPicPr>
          <p:cNvPr id="6146" name="Picture 2" descr="C:\Users\Admin\Desktop\Гр.Пчёлки игры с настольными играми 2024г сентябрь\IMG202409250817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1750" y="2420888"/>
            <a:ext cx="3490020" cy="3490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Admin\Desktop\Гр.Пчёлки игры с настольными играми 2024г сентябрь\Опыты\IMG-20240925-WA0024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658" r="35259" b="38580"/>
          <a:stretch/>
        </p:blipFill>
        <p:spPr bwMode="auto">
          <a:xfrm>
            <a:off x="936179" y="2564904"/>
            <a:ext cx="5279991" cy="3018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1080195" y="184308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«Ветер тучки разгоняет»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552803" y="184308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«Бабочка лети»</a:t>
            </a:r>
            <a:endParaRPr lang="ru-RU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334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908720"/>
            <a:ext cx="9325103" cy="508918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с воздухом</a:t>
            </a:r>
            <a:b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«Ветер по морю гуляет»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163" y="1417638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Продолжить знакомство детей с таким явлением как движение воздуха. </a:t>
            </a:r>
          </a:p>
          <a:p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упражнять в умении выдыхать воздух через рот, активизация мышц губ. </a:t>
            </a:r>
          </a:p>
        </p:txBody>
      </p:sp>
      <p:pic>
        <p:nvPicPr>
          <p:cNvPr id="6146" name="Picture 2" descr="C:\Users\Admin\Desktop\Гр.Пчёлки игры с настольными играми 2024г сентябрь\Опыты\IMG202410161652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235" y="2204864"/>
            <a:ext cx="3024336" cy="3761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Admin\Desktop\Гр.Пчёлки игры с настольными играми 2024г сентябрь\Опыты\IMG202410161652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0715" y="2204864"/>
            <a:ext cx="3597076" cy="3793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929327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557972"/>
            <a:ext cx="9613134" cy="859666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«Мыльные пузыри»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6179" y="1196752"/>
            <a:ext cx="756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пускать мыльные пузыри</a:t>
            </a:r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свойствами мыльной воды.</a:t>
            </a:r>
          </a:p>
        </p:txBody>
      </p:sp>
      <p:pic>
        <p:nvPicPr>
          <p:cNvPr id="1026" name="Picture 2" descr="C:\Users\Admin\Desktop\Гр.Пчёлки игры с настольными играми 2024г сентябрь\экспериментирование\IMG-20241001-WA0055~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2283" y="1772816"/>
            <a:ext cx="3129250" cy="4216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Admin\Desktop\Гр.Пчёлки игры с настольными играми 2024г сентябрь\экспериментирование\IMG-20241001-WA0086~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4731" y="1772816"/>
            <a:ext cx="3200725" cy="4154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742959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39" y="548680"/>
            <a:ext cx="9685144" cy="868958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«Мыльные пузыри»</a:t>
            </a:r>
            <a:endParaRPr lang="ru-RU" sz="2400" dirty="0"/>
          </a:p>
        </p:txBody>
      </p:sp>
      <p:pic>
        <p:nvPicPr>
          <p:cNvPr id="7170" name="Picture 2" descr="C:\Users\Admin\Desktop\Гр.Пчёлки игры с настольными играми 2024г сентябрь\Опыты\IMG202410161657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8427" y="1340768"/>
            <a:ext cx="4525963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08311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548680"/>
            <a:ext cx="9613134" cy="868958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с водой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8187" y="1196752"/>
            <a:ext cx="72728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познакомить со свойствами воды.</a:t>
            </a:r>
          </a:p>
          <a:p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Гр.Пчёлки игры с настольными играми 2024г сентябрь\экспериментирование\IMG-20241001-WA0065~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506" y="1812305"/>
            <a:ext cx="4737867" cy="4129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Admin\Desktop\Гр.Пчёлки игры с настольными играми 2024г сентябрь\экспериментирование\IMG-20241001-WA0085~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747" y="1812305"/>
            <a:ext cx="3812942" cy="4152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920150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Гр.Пчёлки игры с настольными играми 2024г сентябрь\экспериментирование\IMG-20241002-WA0110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438" b="37400"/>
          <a:stretch/>
        </p:blipFill>
        <p:spPr bwMode="auto">
          <a:xfrm>
            <a:off x="957560" y="2420889"/>
            <a:ext cx="3608583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Admin\Desktop\Гр.Пчёлки игры с настольными играми 2024г сентябрь\экспериментирование\IMG-20241002-WA010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7" t="5979" r="4840" b="9620"/>
          <a:stretch/>
        </p:blipFill>
        <p:spPr bwMode="auto">
          <a:xfrm>
            <a:off x="5400675" y="3284984"/>
            <a:ext cx="4558349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C:\Users\Admin\Desktop\Гр.Пчёлки игры с настольными играми 2024г сентябрь\экспериментирование\IMG-20241002-WA01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43" t="1973" r="18866" b="6515"/>
          <a:stretch/>
        </p:blipFill>
        <p:spPr bwMode="auto">
          <a:xfrm>
            <a:off x="4680595" y="764703"/>
            <a:ext cx="3744416" cy="2405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494522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620688"/>
            <a:ext cx="9469119" cy="796950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Камни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8187" y="126876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познакомить со свойствами камня</a:t>
            </a:r>
          </a:p>
        </p:txBody>
      </p:sp>
      <p:pic>
        <p:nvPicPr>
          <p:cNvPr id="2050" name="Picture 2" descr="C:\Users\Admin\Desktop\Гр.Пчёлки игры с настольными играми 2024г сентябрь\экспериментирование\IMG-20241001-WA0215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29" t="17298" r="829" b="25119"/>
          <a:stretch/>
        </p:blipFill>
        <p:spPr bwMode="auto">
          <a:xfrm>
            <a:off x="1008187" y="1844824"/>
            <a:ext cx="3182200" cy="4066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Admin\Desktop\Гр.Пчёлки игры с настольными играми 2024г сентябрь\экспериментирование\IMG-20241001-WA021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25" t="32627" b="39713"/>
          <a:stretch/>
        </p:blipFill>
        <p:spPr bwMode="auto">
          <a:xfrm>
            <a:off x="4902308" y="1916832"/>
            <a:ext cx="4885165" cy="4026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814629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548680"/>
            <a:ext cx="9541127" cy="868958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«Тонет не тонет»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0195" y="119675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лёгкими и тяжелыми предметами ( одни остаются на поверхности воды, другие тонут)</a:t>
            </a:r>
          </a:p>
        </p:txBody>
      </p:sp>
      <p:pic>
        <p:nvPicPr>
          <p:cNvPr id="4098" name="Picture 2" descr="C:\Users\Admin\Desktop\Гр.Пчёлки игры с настольными играми 2024г сентябрь\экспериментирование\IMG-20241002-WA010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33" b="36120"/>
          <a:stretch/>
        </p:blipFill>
        <p:spPr bwMode="auto">
          <a:xfrm>
            <a:off x="6120756" y="1877471"/>
            <a:ext cx="3168352" cy="4046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4" name="Picture 2" descr="C:\Users\Admin\Desktop\Гр.Пчёлки игры с настольными играми 2024г сентябрь\Опыты\IMG20241016170143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024" y="1988840"/>
            <a:ext cx="3898895" cy="3982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74233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243" y="692696"/>
            <a:ext cx="7704856" cy="792088"/>
          </a:xfrm>
        </p:spPr>
        <p:txBody>
          <a:bodyPr>
            <a:normAutofit/>
          </a:bodyPr>
          <a:lstStyle/>
          <a:p>
            <a:r>
              <a:rPr lang="ru-RU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179" y="1600201"/>
            <a:ext cx="8568952" cy="39170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раннего возраста проявляют интерес ко всему, что происходит вокруг. В процессе экспериментирования воспитатель не только знакомит детей с природой, но и целенаправленно подводит детей к её пониманию. Малышей интересует всё новое и неизведанное. В детском саду развитие познавательного интереса осуществляется в играх, в общении. Опытно-экспериментальная деятельность позволяет объединить все виды деятельности и все стороны воспитания, развить наблюдательность и пытливость ума, развить стремление к познанию мира, не только в условиях ДОУ, но и дома с родителями. Благодаря проведению опытов у детей развивается познавательный интерес.</a:t>
            </a:r>
          </a:p>
        </p:txBody>
      </p:sp>
    </p:spTree>
    <p:extLst>
      <p:ext uri="{BB962C8B-B14F-4D97-AF65-F5344CB8AC3E}">
        <p14:creationId xmlns:p14="http://schemas.microsoft.com/office/powerpoint/2010/main" xmlns="" val="40583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131" y="548680"/>
            <a:ext cx="9757153" cy="868958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«Тонет не тонет»</a:t>
            </a:r>
            <a:endParaRPr lang="ru-RU" sz="2400" dirty="0"/>
          </a:p>
        </p:txBody>
      </p:sp>
      <p:pic>
        <p:nvPicPr>
          <p:cNvPr id="9218" name="Picture 2" descr="C:\Users\Admin\Desktop\Гр.Пчёлки игры с настольными играми 2024г сентябрь\Опыты\IMG20241016170214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0395" y="1340768"/>
            <a:ext cx="5081684" cy="4702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696115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08187" y="1772816"/>
            <a:ext cx="88569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не только приносит детям радость, но и развивает целый спектр умений и способностей, координацию рук, тактильные чувства, воображение, мышление, фантазию, речь и наблюдательность.</a:t>
            </a:r>
          </a:p>
          <a:p>
            <a:endParaRPr lang="ru-RU" sz="1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я слышу – забываю,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я вижу – помню,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я делаю – понимаю.</a:t>
            </a:r>
            <a:endParaRPr lang="ru-RU" sz="2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287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997" y="2708921"/>
            <a:ext cx="8561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4611" y="558924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2024г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16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36180" y="548681"/>
            <a:ext cx="9000999" cy="1584175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Любопытство – важная черта детского 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Познаем 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 через игру и эксперименты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Гр.Пчёлки игры с настольными играми 2024г сентябрь\Опыты\IMG20241016160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8787" y="2222732"/>
            <a:ext cx="3200344" cy="3716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Admin\Desktop\Гр.Пчёлки игры с настольными играми 2024г сентябрь\Опыты\IMG20241016160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2322" y="2222732"/>
            <a:ext cx="3730057" cy="3716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5010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80" y="980728"/>
            <a:ext cx="8856982" cy="1584176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познавательной активности детей в процессе экспериментирования.</a:t>
            </a:r>
            <a:b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178" y="2276872"/>
            <a:ext cx="8856983" cy="36618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88507" y="836712"/>
            <a:ext cx="3132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6177" y="1988840"/>
            <a:ext cx="9001002" cy="4134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некоторыми явлениями и свойствами неживой природы.</a:t>
            </a:r>
          </a:p>
          <a:p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детей навыки экспериментирования, умение делать простейшие выводы.</a:t>
            </a:r>
          </a:p>
          <a:p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наблюдательность, мелкую моторику рук, мышление, развивать речь детей, активизировать словарный запас.</a:t>
            </a:r>
          </a:p>
          <a:p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умение играть рядом, не мешая друг другу . Уточнить и закрепить правила безопасного поведения во время игры с камнями и песком, воспитывать аккуратность во время игр с водой, бережное отношение к природе.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6659" y="1298377"/>
            <a:ext cx="4536504" cy="1266527"/>
          </a:xfrm>
        </p:spPr>
        <p:txBody>
          <a:bodyPr>
            <a:noAutofit/>
          </a:bodyPr>
          <a:lstStyle/>
          <a:p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Словесный:</a:t>
            </a:r>
            <a:r>
              <a:rPr lang="ru-RU" sz="18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побуждающие познавательную и речевую активность (художественное слово).</a:t>
            </a:r>
            <a:b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6179" y="3519010"/>
            <a:ext cx="8280920" cy="1494165"/>
          </a:xfrm>
        </p:spPr>
        <p:txBody>
          <a:bodyPr>
            <a:normAutofit/>
          </a:bodyPr>
          <a:lstStyle/>
          <a:p>
            <a:pPr algn="l"/>
            <a:r>
              <a:rPr lang="ru-RU" sz="1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</a:t>
            </a: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познавательного интереса и наблюдательности. </a:t>
            </a:r>
          </a:p>
          <a:p>
            <a:pPr algn="l"/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словарного запаса и знаний детей о свойствах живой и неживой природы.</a:t>
            </a:r>
          </a:p>
          <a:p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0515" y="83671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приёмы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6180" y="1298377"/>
            <a:ext cx="4104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Наглядный: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Наблюдение, демонстрация экспериментальной деятельности.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936179" y="2252484"/>
            <a:ext cx="4320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Экспериментирование, совместные действия воспитателя и ребёнка.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6658" y="2252484"/>
            <a:ext cx="4248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игровой ситуации, смена деятельности.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0516" y="317581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</a:p>
        </p:txBody>
      </p:sp>
    </p:spTree>
    <p:extLst>
      <p:ext uri="{BB962C8B-B14F-4D97-AF65-F5344CB8AC3E}">
        <p14:creationId xmlns:p14="http://schemas.microsoft.com/office/powerpoint/2010/main" xmlns="" val="62733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1556792"/>
            <a:ext cx="9127078" cy="1080119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уголка по экспериментированию в первой младшей группе — создание благоприятных условий для практических исследований воспитанников и заинтересованности детей в самостоятельном поиске информации.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171" y="2636912"/>
            <a:ext cx="9145016" cy="300188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8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уголка </a:t>
            </a:r>
            <a:r>
              <a:rPr lang="ru-RU" sz="8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экспериментирования:</a:t>
            </a:r>
          </a:p>
          <a:p>
            <a:pPr algn="l"/>
            <a:r>
              <a:rPr lang="ru-RU" sz="8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первичных естественнонаучных представлений,</a:t>
            </a:r>
          </a:p>
          <a:p>
            <a:pPr algn="l"/>
            <a:r>
              <a:rPr lang="ru-RU" sz="8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наблюдательности,</a:t>
            </a:r>
          </a:p>
          <a:p>
            <a:pPr algn="l"/>
            <a:r>
              <a:rPr lang="ru-RU" sz="8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любознательности,</a:t>
            </a:r>
          </a:p>
          <a:p>
            <a:pPr algn="l"/>
            <a:r>
              <a:rPr lang="ru-RU" sz="8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активности,</a:t>
            </a:r>
          </a:p>
          <a:p>
            <a:pPr algn="l"/>
            <a:r>
              <a:rPr lang="ru-RU" sz="8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мыслительных операций (анализ, сравнение, обобщение, классификация, наблюдение);</a:t>
            </a:r>
          </a:p>
          <a:p>
            <a:pPr algn="l"/>
            <a:r>
              <a:rPr lang="ru-RU" sz="8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умений комплексно обследовать </a:t>
            </a:r>
            <a:r>
              <a:rPr lang="ru-RU" sz="8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предмет.</a:t>
            </a:r>
            <a:endParaRPr lang="ru-RU" sz="8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4371" y="83671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Уголок экспериментирования первая младшая группа «Пчёлки»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76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71" y="908720"/>
            <a:ext cx="9145016" cy="936104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Уголок экспериментирования первая младшая группа «Пчёлки»</a:t>
            </a:r>
            <a:b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8427" y="1600200"/>
            <a:ext cx="432048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99428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620688"/>
            <a:ext cx="9541126" cy="796950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с песком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936178" y="1196752"/>
            <a:ext cx="8784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содержание: 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детям свойства песка (мокрый, сухой), развивать любознательность, наблюдательность.</a:t>
            </a:r>
          </a:p>
          <a:p>
            <a:pPr algn="just"/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познакомить детей со свойствами песка (сухой песок – светлый, сыпучий).</a:t>
            </a:r>
          </a:p>
        </p:txBody>
      </p:sp>
      <p:pic>
        <p:nvPicPr>
          <p:cNvPr id="2050" name="Picture 2" descr="C:\Users\Admin\Desktop\Гр.Пчёлки игры с настольными играми 2024г сентябрь\Опыты\IMG20241016160849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251" y="2276872"/>
            <a:ext cx="3186115" cy="3623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Admin\Desktop\Гр.Пчёлки игры с настольными играми 2024г сентябрь\Опыты\IMG2024101616090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05"/>
          <a:stretch/>
        </p:blipFill>
        <p:spPr bwMode="auto">
          <a:xfrm>
            <a:off x="5904731" y="2276872"/>
            <a:ext cx="3352056" cy="3659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3906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131" y="548680"/>
            <a:ext cx="9757153" cy="868958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с песком</a:t>
            </a:r>
            <a:endParaRPr lang="ru-RU" sz="2400" dirty="0"/>
          </a:p>
        </p:txBody>
      </p:sp>
      <p:pic>
        <p:nvPicPr>
          <p:cNvPr id="3074" name="Picture 2" descr="C:\Users\Admin\Desktop\Гр.Пчёлки игры с настольными играми 2024г сентябрь\Опыты\IMG20241016161017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32" r="12997"/>
          <a:stretch/>
        </p:blipFill>
        <p:spPr bwMode="auto">
          <a:xfrm>
            <a:off x="1008187" y="1628800"/>
            <a:ext cx="3937722" cy="4338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Admin\Desktop\Гр.Пчёлки игры с настольными играми 2024г сентябрь\Опыты\IMG202410161610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628800"/>
            <a:ext cx="4353347" cy="4353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241723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637</Words>
  <Application>Microsoft Office PowerPoint</Application>
  <PresentationFormat>Произвольный</PresentationFormat>
  <Paragraphs>78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Актуальность</vt:lpstr>
      <vt:lpstr>Слайд 3</vt:lpstr>
      <vt:lpstr>Создание условий для развития познавательной активности детей в процессе экспериментирования. </vt:lpstr>
      <vt:lpstr>Словесный: Вопросы, побуждающие познавательную и речевую активность (художественное слово). </vt:lpstr>
      <vt:lpstr>Цель уголка по экспериментированию в первой младшей группе — создание благоприятных условий для практических исследований воспитанников и заинтересованности детей в самостоятельном поиске информации.</vt:lpstr>
      <vt:lpstr>Уголок экспериментирования первая младшая группа «Пчёлки» </vt:lpstr>
      <vt:lpstr>Экспериментирование с песком</vt:lpstr>
      <vt:lpstr>Экспериментирование с песком</vt:lpstr>
      <vt:lpstr>Волшебный песок «Кинетический»</vt:lpstr>
      <vt:lpstr>Волшебный песок «Кинетический»</vt:lpstr>
      <vt:lpstr>Экспериментирование с воздухом </vt:lpstr>
      <vt:lpstr>Экспериментирование с воздухом «Ветер по морю гуляет»</vt:lpstr>
      <vt:lpstr>Игра «Мыльные пузыри»</vt:lpstr>
      <vt:lpstr>Игра «Мыльные пузыри»</vt:lpstr>
      <vt:lpstr>Экспериментирование с водой</vt:lpstr>
      <vt:lpstr>Слайд 17</vt:lpstr>
      <vt:lpstr>Камни</vt:lpstr>
      <vt:lpstr>Игра «Тонет не тонет»</vt:lpstr>
      <vt:lpstr>Игра «Тонет не тонет»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2021</dc:creator>
  <cp:lastModifiedBy>User</cp:lastModifiedBy>
  <cp:revision>52</cp:revision>
  <dcterms:created xsi:type="dcterms:W3CDTF">2023-06-28T10:59:35Z</dcterms:created>
  <dcterms:modified xsi:type="dcterms:W3CDTF">2024-12-23T12:38:24Z</dcterms:modified>
</cp:coreProperties>
</file>