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9" r:id="rId3"/>
    <p:sldId id="308" r:id="rId4"/>
    <p:sldId id="281" r:id="rId5"/>
    <p:sldId id="309" r:id="rId6"/>
    <p:sldId id="282" r:id="rId7"/>
    <p:sldId id="285" r:id="rId8"/>
    <p:sldId id="311" r:id="rId9"/>
    <p:sldId id="310" r:id="rId10"/>
    <p:sldId id="283" r:id="rId11"/>
    <p:sldId id="284" r:id="rId12"/>
    <p:sldId id="312" r:id="rId13"/>
    <p:sldId id="286" r:id="rId14"/>
    <p:sldId id="313" r:id="rId15"/>
    <p:sldId id="287" r:id="rId16"/>
    <p:sldId id="314" r:id="rId17"/>
    <p:sldId id="298" r:id="rId18"/>
    <p:sldId id="315" r:id="rId19"/>
    <p:sldId id="307" r:id="rId20"/>
    <p:sldId id="290" r:id="rId21"/>
    <p:sldId id="291" r:id="rId22"/>
    <p:sldId id="257" r:id="rId23"/>
    <p:sldId id="258" r:id="rId24"/>
    <p:sldId id="301" r:id="rId25"/>
    <p:sldId id="318" r:id="rId26"/>
    <p:sldId id="320" r:id="rId27"/>
    <p:sldId id="293" r:id="rId28"/>
    <p:sldId id="294" r:id="rId29"/>
    <p:sldId id="297" r:id="rId30"/>
    <p:sldId id="30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F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1FCB31F-93B1-42D5-9161-473434D1527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Отчёт  по адаптации</a:t>
            </a:r>
            <a:endParaRPr lang="ru-RU" sz="4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143512"/>
            <a:ext cx="2882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Воспитатели: Ткаченко Е.А.</a:t>
            </a:r>
          </a:p>
          <a:p>
            <a:pPr algn="r"/>
            <a:r>
              <a:rPr lang="ru-RU" dirty="0" smtClean="0"/>
              <a:t>Кригер Н.В.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Первая младшая группа «Пчёлки»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116632"/>
            <a:ext cx="70567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Искитимского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Новосибирской области детский сад "Теремок"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п.Керамкомбинат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/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62484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2024 г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4217" objId="8"/>
        <p14:pauseEvt time="4217" objId="8"/>
        <p14:seekEvt time="4217" objId="8" seek="106440"/>
        <p14:seekEvt time="5202" objId="8" seek="97570"/>
        <p14:seekEvt time="5202" objId="8" seek="102498"/>
        <p14:resumeEvt time="6045" objId="8"/>
        <p14:pauseEvt time="6926" objId="8"/>
        <p14:seekEvt time="6926" objId="8" seek="26610"/>
        <p14:resumeEvt time="7020" objId="8"/>
        <p14:stopEvt time="14650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1"/>
            <a:ext cx="7296872" cy="20590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Выше своего горшка</a:t>
            </a:r>
            <a:b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всего на два вершка.</a:t>
            </a:r>
            <a:r>
              <a:rPr lang="ru-RU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b="1" cap="none" spc="0" dirty="0">
              <a:ln w="1143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Гр.Пчёлки игры с настольными играми 2024г сентябрь\кгн\IMG20241212081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2" y="1366882"/>
            <a:ext cx="4797005" cy="5286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0"/>
            <a:ext cx="7008840" cy="13111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Водичка-водичка умой моё личико!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3" descr="C:\Users\Admin\Desktop\опыты с пеной\IMG20241021101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98" y="1340768"/>
            <a:ext cx="3366185" cy="33661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2" descr="G:\Гр.Пчёлки игры с настольными играми 2024г сентябрь\экспериментирование\IMG202410011208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3" t="5278"/>
          <a:stretch/>
        </p:blipFill>
        <p:spPr bwMode="auto">
          <a:xfrm>
            <a:off x="179512" y="3141664"/>
            <a:ext cx="3096344" cy="35607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098" name="Picture 2" descr="C:\Users\Admin\Desktop\Гр.Пчёлки игры с настольными играми 2024г сентябрь\кгн\IMG202412120812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57214"/>
            <a:ext cx="2946191" cy="2845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8640"/>
            <a:ext cx="69127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spcAft>
                <a:spcPts val="0"/>
              </a:spcAft>
            </a:pPr>
            <a:endParaRPr lang="ru-RU" b="1" dirty="0" smtClean="0">
              <a:solidFill>
                <a:srgbClr val="00B0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8% детей с тяжелой степенью адаптации – дети подавлены, сильно возбуждены. Ребята часто плакали, устраивали истерики, вели себя агрессивно по отношению к ровесникам и взрослым, разбрасывали игрушки или отнимали их у других детей. Соблюдая режимные процедуры, возникали </a:t>
            </a:r>
            <a:r>
              <a:rPr lang="ru-RU" u="sng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сложности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у детей резко снижался аппетит, иногда они вовсе отказывались от еды, плохо засыпали, иногда вовсе и не спали, капризничали. Дети постоянно звали маму, постоянно спрашивали, придет ли она, вопрос как бы переходил в жалобный плач и требования позвать маму, на каждый стук дверей реагировали (показывал пальцем - мама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).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Наши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попытки отвлечь ребенка игрушкой, лаской заверением, что мама обязательно придет, не завершались успехом или помогали на очень короткий срок. Разлука и встреча с родителями проходила очень бурно и сопровождалась слезами. Но постепенно дети начали адаптироваться, знакомились с группой, внимательно рассматривали новые игрушки, играли, придумывали небольшой игровой сюжет, пытались на место поставить игрушку.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Ежедневно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соблюдался питьевой режим.</a:t>
            </a:r>
          </a:p>
        </p:txBody>
      </p:sp>
    </p:spTree>
    <p:extLst>
      <p:ext uri="{BB962C8B-B14F-4D97-AF65-F5344CB8AC3E}">
        <p14:creationId xmlns:p14="http://schemas.microsoft.com/office/powerpoint/2010/main" val="399948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-90409"/>
            <a:ext cx="7296872" cy="19205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Кушаем мы чисто, аккуратно и смотреть на нас приятно!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C:\Users\Admin\Downloads\IMG20241216082628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018780" cy="3103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IMG20241216082651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7461"/>
            <a:ext cx="4638424" cy="4321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8640"/>
            <a:ext cx="68407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приемной для родителей оформлено много полезной информации: консультации, вопросы-ответы.</a:t>
            </a:r>
            <a:b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«Адаптация ребенка в детском саду»</a:t>
            </a:r>
            <a:b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«Будь здоров»</a:t>
            </a:r>
            <a:b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«Закаливание»</a:t>
            </a:r>
            <a:b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«Мир глазами ребенка»</a:t>
            </a:r>
            <a:b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"Как надо вести себя родителям с ребенком, когда он начал посещать впервые детский сад"</a:t>
            </a:r>
            <a:b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Папка-передвижка на тему «Готовим малыша в детский сад»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540385">
              <a:spcAft>
                <a:spcPts val="0"/>
              </a:spcAft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Исходя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 изложенного, можно сделать вывод, что в целом процесс 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адаптации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в нашей группе проходит успешно. Дети, но не все чувствуют себя раскованно, начинают идти на контакты друг с другом, взрослыми, хорошо кушают, нормализуется сон, но не легко расстаются с родителями – все это показатели успешной 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адаптации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77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57201"/>
            <a:ext cx="7656912" cy="13111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теперь пришла пора заниматься детвора.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 descr="C:\Users\Admin\Desktop\Гр.Пчёлки игры с настольными играми 2024г сентябрь\IMG20240925110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42" y="1844823"/>
            <a:ext cx="3432348" cy="4104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Гр.Пчёлки игры с настольными играми 2024г сентябрь\IMG20240925110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37508"/>
            <a:ext cx="2803387" cy="3657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Гр.Пчёлки игры с настольными играми 2024г сентябрь\IMG20240925110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20" y="3356992"/>
            <a:ext cx="2311857" cy="3314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Гр.Пчёлки игры с настольными играми 2024г сентябрь\IMG20240925105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4557"/>
            <a:ext cx="2210350" cy="3344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Гр.Пчёлки игры с настольными играми 2024г сентябрь\IMG20240925105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11" y="0"/>
            <a:ext cx="2983036" cy="2966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Гр.Пчёлки игры с настольными играми 2024г сентябрь\IMG20240925105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4" y="3348216"/>
            <a:ext cx="3816091" cy="3344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esktop\Гр.Пчёлки игры с настольными играми 2024г сентябрь\IMG202409250850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75216"/>
            <a:ext cx="3130971" cy="3317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0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Гр.Пчёлки игры с настольными играми 2024г сентябрь\IMG20240925081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3676257" cy="3313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Гр.Пчёлки игры с настольными играми 2024г сентябрь\IMG20240925081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429000"/>
            <a:ext cx="2824303" cy="3337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esktop\Гр.Пчёлки игры с настольными играми 2024г сентябрь\Опыты\IMG-20240925-WA0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09" y="0"/>
            <a:ext cx="6438900" cy="3295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Гр.Пчёлки игры с настольными играми 2024г сентябрь\Игры\IMG20241212100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66129"/>
            <a:ext cx="4460714" cy="2883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Гр.Пчёлки игры с настольными играми 2024г сентябрь\Игры\IMG202410091002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5410304" cy="3404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esktop\Гр.Пчёлки игры с настольными играми 2024г сентябрь\экспериментирование\IMG-20241001-WA0074~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80" y="3049742"/>
            <a:ext cx="3395598" cy="3649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1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Гр.Пчёлки игры с настольными играми 2024г сентябрь\Опыты\IMG20241016160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4" y="2996952"/>
            <a:ext cx="3081070" cy="3709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Гр.Пчёлки игры с настольными играми 2024г сентябрь\Опыты\IMG20241016165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462" y="132226"/>
            <a:ext cx="3537753" cy="3730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esktop\Гр.Пчёлки игры с настольными играми 2024г сентябрь\Опыты\IMG202410161702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78" y="3645024"/>
            <a:ext cx="3199068" cy="3061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40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8402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Приём детей.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Admin\Downloads\IMG20241216074059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22" y="1196752"/>
            <a:ext cx="3918002" cy="5455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IMG20241216075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59710"/>
            <a:ext cx="4392488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3240" y="457200"/>
            <a:ext cx="3143272" cy="15881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рисуем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C:\Users\Admin\Desktop\Гр.Пчёлки игры с настольными играми 2024г сентябрь\Игры\IMG20241114101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89" y="3427973"/>
            <a:ext cx="4245466" cy="3189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Гр.Пчёлки игры с настольными играми 2024г сентябрь\Игры\IMG20241114094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39"/>
            <a:ext cx="2838779" cy="3239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Гр.Пчёлки игры с настольными играми 2024г сентябрь\Игры\IMG202411140934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1" y="3864556"/>
            <a:ext cx="2547856" cy="275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esktop\Гр.Пчёлки игры с настольными играми 2024г сентябрь\Игры\IMG202411140913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8567" y="2072331"/>
            <a:ext cx="2066927" cy="2711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15370" cy="8402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лепим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2" descr="C:\Users\Admin\Desktop\Гр.Пчёлки игры с настольными играми 2024г сентябрь\Опыты\IMG20241016161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697" y="1052736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2" descr="C:\Users\Admin\Desktop\Гр.Пчёлки игры с настольными играми 2024г сентябрь\Опыты\IMG20241009092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5394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2" descr="C:\Users\Admin\Desktop\Гр.Пчёлки игры с настольными играми 2024г сентябрь\Опыты\IMG202410161621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36709"/>
            <a:ext cx="3002719" cy="291884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Гр.Пчёлки игры с настольными играми 2024г сентябрь\сюжетно ролевые игры\IMG20241205153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17" y="2132856"/>
            <a:ext cx="3381296" cy="4509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Гр.Пчёлки игры с настольными играми 2024г сентябрь\сюжетно ролевые игры\IMG20241213153322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01733"/>
            <a:ext cx="3641286" cy="3340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dmin\Desktop\Гр.Пчёлки игры с настольными играми 2024г сентябрь\сюжетно ролевые игры\IMG20240925090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3456384" cy="321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Гр.Пчёлки игры с настольными играми 2024г сентябрь\Игры\IMG20241122090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212976"/>
            <a:ext cx="2739711" cy="3518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\Desktop\Гр.Пчёлки игры с настольными играми 2024г сентябрь\Игры\IMG20241009104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1"/>
            <a:ext cx="2832325" cy="4595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dmin\Desktop\Гр.Пчёлки игры с настольными играми 2024г сентябрь\Игры\IMG20241011075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50878" y="692696"/>
            <a:ext cx="3002563" cy="4545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Гр.Пчёлки игры с настольными играми 2024г сентябрь\Игры\IMG20241004162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56" y="188640"/>
            <a:ext cx="3875169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esktop\Гр.Пчёлки игры с настольными играми 2024г сентябрь\Игры\IMG20241009095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99469"/>
            <a:ext cx="3960440" cy="4545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wnloads\IMG20241216095638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377" y="116632"/>
            <a:ext cx="3915611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ownloads\IMG20241216095918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3"/>
            <a:ext cx="5640006" cy="3760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ownloads\IMG20241216095931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2996952"/>
            <a:ext cx="2471625" cy="3760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IMG20241216100746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816" y="116632"/>
            <a:ext cx="4751424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wnloads\IMG20241216100919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393914"/>
            <a:ext cx="4150313" cy="3251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8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52467"/>
            <a:ext cx="6592816" cy="19205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Ой как вкусно пахнет щами! Кто обедать будет с нами!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C:\Users\Admin\Downloads\IMG20241216113523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74" y="2780928"/>
            <a:ext cx="3866719" cy="3937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IMG20241216113510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68961"/>
            <a:ext cx="4576573" cy="3630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80167"/>
            <a:ext cx="673398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Если целый день играть можем даже мы устать и тогда спасая нас к нам приходит «Тихий час»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290" name="Picture 2" descr="C:\Users\Admin\Desktop\Гр.Пчёлки игры с настольными играми 2024г сентябрь\Завтрак и сон\IMG20241128144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73376"/>
            <a:ext cx="7848872" cy="4279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-90408"/>
            <a:ext cx="7094022" cy="2529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Солнышко ,не заходи на дворе нас подожди! Мы сейчас идём гулять и родителей встречать!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C:\Users\Admin\Downloads\IMG2024121610032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449619" cy="4281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ownloads\IMG20241216100349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01751"/>
            <a:ext cx="3168352" cy="4222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32656"/>
            <a:ext cx="67687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приходом в детский сад у ребенка начинается новый этап в его жизни. Отрыв от дома, близких, общение со сверстниками, взрослыми, чужими для него, могут стать для ребенка серьезной проблемой. </a:t>
            </a:r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которые ставит перед собой детский сад, принимая малышей – это создание наиболее комфортных условий для них, оказание психолого- педагогической поддержки как детям, так и их родителям. Создание эмоционально-благоприятной атмосферы в группе. Формирование чувства уверенности в окружающем. Обучение навыкам общения со сверстниками. </a:t>
            </a:r>
          </a:p>
        </p:txBody>
      </p:sp>
    </p:spTree>
    <p:extLst>
      <p:ext uri="{BB962C8B-B14F-4D97-AF65-F5344CB8AC3E}">
        <p14:creationId xmlns:p14="http://schemas.microsoft.com/office/powerpoint/2010/main" val="274786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H="1" flipV="1">
            <a:off x="714347" y="1769901"/>
            <a:ext cx="621510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-90409"/>
            <a:ext cx="7236296" cy="19205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 люблю свой детский сад в нём полным полно ребят.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Гр.Пчёлки игры с настольными играми 2024г сентябрь\приём детей\IMG20241204113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400600" cy="4894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6633"/>
            <a:ext cx="6840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нашей группе «Пчёлки» набор детей начался с 03. 09. 2024 года. Прием детей проходил постепенно. В первые дни, дети находились в группе по 2 часа, затем время постепенно увеличивалось, в зависимости от индивидуальных особенностей ребенка. </a:t>
            </a:r>
            <a:b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Прием детей 1 младшей группы «Пчёлки», каждое утро, начинается с медицинского осмотра.</a:t>
            </a:r>
            <a:b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000" dirty="0" smtClean="0">
              <a:solidFill>
                <a:srgbClr val="00B0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540385">
              <a:spcAft>
                <a:spcPts val="0"/>
              </a:spcAft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52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% детей с легкой степенью адаптации – период адаптации длился примерно 7-10 дней. У детей наблюдалось незначительное расстройство сна и аппетита, которое последующим быстро нормализовалось. Во время приема пищи и отхода ко сну дети капризничали, ели вяло с неохотой. В первые, дни были недостаточно активны, иногда плакали и звали маму. После 10 дней у детей быстро стабилизировалось эмоциональное состояние, стали налаживаться взаимоотношения со сверстниками и педагогами.</a:t>
            </a:r>
          </a:p>
        </p:txBody>
      </p:sp>
    </p:spTree>
    <p:extLst>
      <p:ext uri="{BB962C8B-B14F-4D97-AF65-F5344CB8AC3E}">
        <p14:creationId xmlns:p14="http://schemas.microsoft.com/office/powerpoint/2010/main" val="228829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83252"/>
            <a:ext cx="5904656" cy="15881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зарядку становись!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\Desktop\Гр.Пчёлки игры с настольными играми 2024г сентябрь\зарядка\IMG20241212081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27604"/>
            <a:ext cx="4129387" cy="2690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Гр.Пчёлки игры с настольными играми 2024г сентябрь\зарядка\IMG20241212081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784"/>
            <a:ext cx="3351276" cy="2944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Гр.Пчёлки игры с настольными играми 2024г сентябрь\зарядка\IMG20241212081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43" y="1628800"/>
            <a:ext cx="3349909" cy="2451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3728" y="260648"/>
            <a:ext cx="66967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40% детей со средней степенью адаптации – привыкание проходило от 2х недель до 1 месяца. В это время настроение малыша </a:t>
            </a:r>
            <a:r>
              <a:rPr lang="ru-RU" sz="2400" u="sng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неустойчиво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он часто плачет, просится домой, зовет маму, спрашивает, придет ли она за ним. Разлука с родителями сопровождается слезами, долго не может отпустить маму, плачет после ее ухода. От данных переживаний ребенка можно отвлечь, утвердительно и уверенно отвечая, что мама обязательно придет за ним и заберет домой, а затем, ободрив его, переключали внимание на игрушки. Нарушался сон и аппетит, которые восстанавливались через 2-3 недели. Снижалась речевая и общая активность, возникали простудные заболевания. </a:t>
            </a:r>
            <a:br>
              <a:rPr lang="ru-RU" sz="24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44208"/>
            <a:ext cx="7567166" cy="7017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Пальчиковая гимнастика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\Downloads\IMG20241216081647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19" y="3789040"/>
            <a:ext cx="5197761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IMG20241216081719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456384" cy="2583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IMG202412160817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0"/>
          <a:stretch/>
        </p:blipFill>
        <p:spPr bwMode="auto">
          <a:xfrm>
            <a:off x="187534" y="2852936"/>
            <a:ext cx="3368605" cy="3698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1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19327" y="260648"/>
            <a:ext cx="67687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первые, дни и недели ребята были несколько пассивны и малоподвижны, в руках у ребят была игрушку принесенная из дома. Постепенно дети освоили группу, стали замечать окружающую обстановку. Включались в игру, которую организовывали, но довольно быстро теряли интерес. Наблюдались трудности в установления контакта с другими детьми. Они часто обращались за помощью взрослого. Сидели на коленях у воспитателя или младшего воспитателя.</a:t>
            </a:r>
            <a:br>
              <a:rPr lang="ru-RU" sz="28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2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heme/theme1.xml><?xml version="1.0" encoding="utf-8"?>
<a:theme xmlns:a="http://schemas.openxmlformats.org/drawingml/2006/main" name="dla-detej0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dla-detej07</Template>
  <TotalTime>1279</TotalTime>
  <Words>364</Words>
  <Application>Microsoft Office PowerPoint</Application>
  <PresentationFormat>Экран (4:3)</PresentationFormat>
  <Paragraphs>33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dla-detej07</vt:lpstr>
      <vt:lpstr>Отчёт  по адаптации</vt:lpstr>
      <vt:lpstr>Приём детей.</vt:lpstr>
      <vt:lpstr>Презентация PowerPoint</vt:lpstr>
      <vt:lpstr>Я люблю свой детский сад в нём полным полно ребят.</vt:lpstr>
      <vt:lpstr>Презентация PowerPoint</vt:lpstr>
      <vt:lpstr>На зарядку становись!</vt:lpstr>
      <vt:lpstr>Презентация PowerPoint</vt:lpstr>
      <vt:lpstr>Пальчиковая гимнастика</vt:lpstr>
      <vt:lpstr>Презентация PowerPoint</vt:lpstr>
      <vt:lpstr>Выше своего горшка Я всего на два вершка. </vt:lpstr>
      <vt:lpstr>Водичка-водичка умой моё личико!</vt:lpstr>
      <vt:lpstr>Презентация PowerPoint</vt:lpstr>
      <vt:lpstr>Кушаем мы чисто, аккуратно и смотреть на нас приятно!</vt:lpstr>
      <vt:lpstr>Презентация PowerPoint</vt:lpstr>
      <vt:lpstr>А теперь пришла пора заниматься детвора.</vt:lpstr>
      <vt:lpstr>Презентация PowerPoint</vt:lpstr>
      <vt:lpstr>Презентация PowerPoint</vt:lpstr>
      <vt:lpstr>Презентация PowerPoint</vt:lpstr>
      <vt:lpstr>Презентация PowerPoint</vt:lpstr>
      <vt:lpstr>Мы  рисуем</vt:lpstr>
      <vt:lpstr>Мы лепим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Ой как вкусно пахнет щами! Кто обедать будет с нами!</vt:lpstr>
      <vt:lpstr>Если целый день играть можем даже мы устать и тогда спасая нас к нам приходит «Тихий час»</vt:lpstr>
      <vt:lpstr>Солнышко ,не заходи на дворе нас подожди! Мы сейчас идём гулять и родителей встречать!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Ясельная группа «Гномики»</dc:title>
  <dc:creator>пк</dc:creator>
  <cp:lastModifiedBy>Admin</cp:lastModifiedBy>
  <cp:revision>129</cp:revision>
  <dcterms:created xsi:type="dcterms:W3CDTF">2015-11-29T11:24:33Z</dcterms:created>
  <dcterms:modified xsi:type="dcterms:W3CDTF">2024-12-16T15:55:52Z</dcterms:modified>
</cp:coreProperties>
</file>