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84" r:id="rId22"/>
    <p:sldId id="285" r:id="rId23"/>
    <p:sldId id="277" r:id="rId24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69" d="100"/>
          <a:sy n="69" d="100"/>
        </p:scale>
        <p:origin x="-1074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8188"/>
            <a:ext cx="47609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99" y="4890467"/>
            <a:ext cx="4032330" cy="19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A603AB">
                <a:alpha val="18000"/>
              </a:srgbClr>
            </a:gs>
            <a:gs pos="21001">
              <a:srgbClr val="0819FB">
                <a:alpha val="35000"/>
              </a:srgbClr>
            </a:gs>
            <a:gs pos="35001">
              <a:srgbClr val="1A8D48">
                <a:alpha val="36000"/>
              </a:srgbClr>
            </a:gs>
            <a:gs pos="52000">
              <a:srgbClr val="FFFF00">
                <a:alpha val="22000"/>
              </a:srgbClr>
            </a:gs>
            <a:gs pos="73000">
              <a:srgbClr val="EE3F17">
                <a:alpha val="40000"/>
              </a:srgbClr>
            </a:gs>
            <a:gs pos="88000">
              <a:srgbClr val="E81766">
                <a:alpha val="18000"/>
              </a:srgbClr>
            </a:gs>
            <a:gs pos="100000">
              <a:srgbClr val="A603AB">
                <a:alpha val="2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2075" y="-305214"/>
            <a:ext cx="11774939" cy="72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40" y="4894319"/>
            <a:ext cx="9857714" cy="20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9" y="1421409"/>
            <a:ext cx="9001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 по опытно-экспериментальной деятельности </a:t>
            </a:r>
          </a:p>
          <a:p>
            <a:pPr algn="ctr"/>
            <a:r>
              <a:rPr lang="ru-RU" sz="2000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 младшей группе «Пчелки»</a:t>
            </a:r>
            <a:endParaRPr lang="ru-RU" sz="2000" i="1" cap="none" spc="0" dirty="0" smtClean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96219" y="2503291"/>
            <a:ext cx="87129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rlito"/>
                <a:cs typeface="Times New Roman" panose="02020603050405020304" pitchFamily="18" charset="0"/>
              </a:rPr>
              <a:t>Тема: «Поиграем с водой» и</a:t>
            </a:r>
            <a:endParaRPr kumimoji="0" lang="ru-RU" altLang="ru-RU" sz="3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rlito"/>
                <a:cs typeface="Times New Roman" panose="02020603050405020304" pitchFamily="18" charset="0"/>
              </a:rPr>
              <a:t>«Мыло пенится, смотрите!»</a:t>
            </a:r>
            <a:endParaRPr kumimoji="0" lang="ru-RU" altLang="ru-RU" sz="3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163" y="692696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 детский сад «Теремок» п.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Керамкомбинат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803" y="407707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воспитатели: </a:t>
            </a:r>
          </a:p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Елена Александровна </a:t>
            </a:r>
          </a:p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Кригер Наталья Валерьевна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163" y="548681"/>
            <a:ext cx="9242217" cy="93610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«Дорожки по зеркалу»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Users\Admin\Desktop\опыты с пеной\IMG202410211024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/>
          <a:stretch/>
        </p:blipFill>
        <p:spPr bwMode="auto">
          <a:xfrm>
            <a:off x="3384451" y="1241376"/>
            <a:ext cx="6204185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163" y="1268761"/>
            <a:ext cx="9242217" cy="4500216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экспериментальной деятельности в процессе игры, развитие тактильных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ощущений.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проведения:</a:t>
            </a:r>
            <a:b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таз с мыльной водой опустить игрушки — дети их ищут отодвигая пену. </a:t>
            </a:r>
            <a: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вода прозрачная, игрушки в ней видны, а пена прячет игрушки (она не прозрачная).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163" y="476673"/>
            <a:ext cx="9242217" cy="648071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«Найди игрушки»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0155" y="692697"/>
            <a:ext cx="9314224" cy="93610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«Найди игрушки»</a:t>
            </a:r>
          </a:p>
          <a:p>
            <a:pPr algn="ctr"/>
            <a:endParaRPr lang="ru-RU" sz="2400" dirty="0"/>
          </a:p>
        </p:txBody>
      </p:sp>
      <p:pic>
        <p:nvPicPr>
          <p:cNvPr id="5122" name="Picture 2" descr="G:\Гр.Пчёлки игры с настольными играми 2024г сентябрь\экспериментирование\IMG-20241001-WA0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6803" r="3985" b="14954"/>
          <a:stretch/>
        </p:blipFill>
        <p:spPr bwMode="auto">
          <a:xfrm>
            <a:off x="720155" y="3212976"/>
            <a:ext cx="3352800" cy="3439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G:\Гр.Пчёлки игры с настольными играми 2024г сентябрь\экспериментирование\IMG-20241001-WA0035~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3"/>
          <a:stretch/>
        </p:blipFill>
        <p:spPr bwMode="auto">
          <a:xfrm>
            <a:off x="4072955" y="1268760"/>
            <a:ext cx="2499351" cy="307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G:\Гр.Пчёлки игры с настольными играми 2024г сентябрь\экспериментирование\IMG-20241001-WA0043~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b="12500"/>
          <a:stretch/>
        </p:blipFill>
        <p:spPr bwMode="auto">
          <a:xfrm>
            <a:off x="7992963" y="836712"/>
            <a:ext cx="2089629" cy="365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G:\Гр.Пчёлки игры с настольными играми 2024г сентябрь\экспериментирование\IMG-20241001-WA0039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9" y="3858231"/>
            <a:ext cx="2725745" cy="280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12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170" y="1340769"/>
            <a:ext cx="9170209" cy="4428208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предметных действий, экспериментальной деятельности в игре.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ванночка для куклы, кукла, мыло, полотенце, губка. </a:t>
            </a:r>
            <a: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проведения:</a:t>
            </a:r>
            <a:b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говорит о том, что в гости к ребятам пришла куклы Даша и Маша. Они гуляли на улице и испачкались. Предлагает помыть их, дети активно участвуют: наливают воду в ванночку, намыливают мылом губку или тряпочку и моют кукле лицо, ручки и т.д.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вода 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мыло отмывают грязь.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36178" y="692697"/>
            <a:ext cx="9098201" cy="50405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Игра-опыт: «Купаем куклу Дашу и Машу»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163" y="548681"/>
            <a:ext cx="9242217" cy="936103"/>
          </a:xfrm>
        </p:spPr>
        <p:txBody>
          <a:bodyPr/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Игра-опыт: «Купаем куклу 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Дашу и Машу»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G:\Гр.Пчёлки игры с настольными играми 2024г сентябрь\экспериментирование\IMG-20241001-WA0074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80923"/>
            <a:ext cx="2230092" cy="223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G:\Гр.Пчёлки игры с настольными играми 2024г сентябрь\экспериментирование\IMG-20241001-WA0081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1" y="3035353"/>
            <a:ext cx="2777500" cy="365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G:\Гр.Пчёлки игры с настольными играми 2024г сентябрь\экспериментирование\IMG-20241001-WA0073~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r="24633"/>
          <a:stretch/>
        </p:blipFill>
        <p:spPr bwMode="auto">
          <a:xfrm>
            <a:off x="6192763" y="1230407"/>
            <a:ext cx="3874235" cy="545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32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170" y="1340769"/>
            <a:ext cx="9170209" cy="4428208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развитие воображения и фантазии, наблюдательности.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мыло, ёмкость для воды, венчик.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проведения:</a:t>
            </a:r>
            <a:b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в ёмкости с водой венчиком взбивает пену, и каждый ребенок берёт пену на ладошку и пробует из неё что-нибудь из нее слепить. Педагог предлагает в пышной белой массе пальчиком сделать дырочки – глазки, нарисовать ротик или носик. Из пены так же можно совместно слепить айсберги, сугробы снега и белые облака.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64171" y="620689"/>
            <a:ext cx="9170208" cy="50405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 с пеной: «Что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Кто) это?»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163" y="620689"/>
            <a:ext cx="9242217" cy="936103"/>
          </a:xfrm>
        </p:spPr>
        <p:txBody>
          <a:bodyPr/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 с пеной: «Что (Кто) это?»</a:t>
            </a:r>
          </a:p>
          <a:p>
            <a:endParaRPr lang="ru-RU" dirty="0"/>
          </a:p>
        </p:txBody>
      </p:sp>
      <p:pic>
        <p:nvPicPr>
          <p:cNvPr id="7170" name="Picture 2" descr="G:\Гр.Пчёлки игры с настольными играми 2024г сентябрь\экспериментирование\IMG-20241001-WA0098~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1412776"/>
            <a:ext cx="3821338" cy="528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G:\Гр.Пчёлки игры с настольными играми 2024г сентябрь\экспериментирование\IMG-20241001-WA0096~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9002"/>
          <a:stretch/>
        </p:blipFill>
        <p:spPr bwMode="auto">
          <a:xfrm>
            <a:off x="5172599" y="1772816"/>
            <a:ext cx="4805241" cy="492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7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170" y="1340769"/>
            <a:ext cx="9170209" cy="4428208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тактильные ощущения, осязательные чувства.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ложка или совочек, стаканчики, мыльница и разные ёмкости. </a:t>
            </a:r>
            <a: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проведения:</a:t>
            </a:r>
            <a:b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Педагог, взбив пену, расставляет на столе стаканчики, кружки, мыльницы и другие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ёмкости. Показывает ребятам, что пену можно разложить в разные формы с помощью совочка или ложки. Дети с удовольствием приступают к экспериментированию.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163" y="548681"/>
            <a:ext cx="9314225" cy="648071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«Разложи пену по формочкам»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163" y="764705"/>
            <a:ext cx="9242217" cy="792087"/>
          </a:xfrm>
        </p:spPr>
        <p:txBody>
          <a:bodyPr/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«Разложи пену по формочкам»</a:t>
            </a:r>
          </a:p>
          <a:p>
            <a:endParaRPr lang="ru-RU" dirty="0"/>
          </a:p>
        </p:txBody>
      </p:sp>
      <p:pic>
        <p:nvPicPr>
          <p:cNvPr id="8194" name="Picture 2" descr="G:\Гр.Пчёлки игры с настольными играми 2024г сентябрь\экспериментирование\IMG-20241001-WA0053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2664758"/>
            <a:ext cx="4035766" cy="419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G:\Гр.Пчёлки игры с настольными играми 2024г сентябрь\экспериментирование\IMG-20241001-WA00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6873" r="28253" b="29804"/>
          <a:stretch/>
        </p:blipFill>
        <p:spPr bwMode="auto">
          <a:xfrm>
            <a:off x="6912843" y="2590799"/>
            <a:ext cx="3186545" cy="423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G:\Гр.Пчёлки игры с настольными играми 2024г сентябрь\экспериментирование\IMG-20241001-WA0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r="5593" b="22099"/>
          <a:stretch/>
        </p:blipFill>
        <p:spPr bwMode="auto">
          <a:xfrm>
            <a:off x="4896619" y="1274617"/>
            <a:ext cx="3409925" cy="281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7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163" y="1124745"/>
            <a:ext cx="9242217" cy="4644232"/>
          </a:xfrm>
        </p:spPr>
        <p:txBody>
          <a:bodyPr>
            <a:normAutofit/>
          </a:bodyPr>
          <a:lstStyle/>
          <a:p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пускать мыльные пузыри</a:t>
            </a:r>
            <a:r>
              <a:rPr lang="en-US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свойствами мыльной воды.</a:t>
            </a:r>
            <a:b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64171" y="476673"/>
            <a:ext cx="9170209" cy="648071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Игра-эксперимент: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«Мыльные пузыри»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dmin\Desktop\Гр.Пчёлки игры с настольными играми 2024г сентябрь\экспериментирование\IMG-20241001-WA0055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1844824"/>
            <a:ext cx="3503373" cy="472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dmin\Desktop\Гр.Пчёлки игры с настольными играми 2024г сентябрь\Опыты\IMG20241016165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38" y="1844824"/>
            <a:ext cx="4720091" cy="472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7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63" y="1052736"/>
            <a:ext cx="9289032" cy="507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любознателен. Склонен наблюдать, экспериментировать. Элементарное экспериментирование доступно уже детям с раннего возраста. Ведущим познавательным процессом в раннем возрасте является восприятие. Эти дети доверчивы и непосредственны, легко включаются в совместную с взрослыми практическую деятельность, с удовольствием манипулируют различными предметами. Для того чтобы заинтересовать малышей, пробудить в них творческую активность предлагаются игровые методы и приемы, художественное слово. Для детей раннего дошкольного возраста актуален принцип повтора, поэтому ко многим опытам и экспериментам мы постоянно возвращаемся</a:t>
            </a:r>
            <a:r>
              <a:rPr lang="ru-RU" sz="23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5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620688"/>
            <a:ext cx="9757151" cy="79695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Нетрадиционное рисование на пене трубочкой: 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«Узоры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пены»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творческое мышление, мелкой моторики.</a:t>
            </a:r>
            <a:b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совместно с воспитателем выкладывают на доски пену и выдувают трубочкой фигурки. </a:t>
            </a:r>
            <a:b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пеной можно 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рисовать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G:\Гр.Пчёлки игры с настольными играми 2024г сентябрь\опыты с пеной\IMG202410211026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1"/>
          <a:stretch/>
        </p:blipFill>
        <p:spPr bwMode="auto">
          <a:xfrm>
            <a:off x="6048747" y="1340768"/>
            <a:ext cx="3963738" cy="524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692696"/>
            <a:ext cx="9757151" cy="724942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Нетрадиционное рисование на пене трубочкой: «Узоры из пены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146" name="Picture 2" descr="G:\Гр.Пчёлки игры с настольными играми 2024г сентябрь\опыты с пеной\IMG20241021102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r="9636"/>
          <a:stretch/>
        </p:blipFill>
        <p:spPr bwMode="auto">
          <a:xfrm>
            <a:off x="936179" y="1400066"/>
            <a:ext cx="4104456" cy="521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Гр.Пчёлки игры с настольными играми 2024г сентябрь\опыты с пеной\IMG202410211027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4"/>
          <a:stretch/>
        </p:blipFill>
        <p:spPr bwMode="auto">
          <a:xfrm>
            <a:off x="5832723" y="1306337"/>
            <a:ext cx="4083677" cy="530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70" y="3530627"/>
            <a:ext cx="9170209" cy="2238350"/>
          </a:xfrm>
        </p:spPr>
        <p:txBody>
          <a:bodyPr>
            <a:noAutofit/>
          </a:bodyPr>
          <a:lstStyle/>
          <a:p>
            <a: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 сформировались элементарные навыки поисковой деятельности, знания о свойствах воды и пены.</a:t>
            </a:r>
            <a:b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реализации проекта удалось вызвать у детей положительные эмоции от совместного общения со взрослыми и сверстниками, радость от чтения художественных произведений и пальчиковых игр.</a:t>
            </a:r>
            <a:b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стали активнее, стали принимать участие в совместной деятельности над </a:t>
            </a:r>
            <a:r>
              <a:rPr lang="ru-RU" sz="1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проектом.</a:t>
            </a:r>
            <a: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155" y="620689"/>
            <a:ext cx="9649072" cy="2808312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расширение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знаний детей о воде, ее свойствах и ее роли для окружающего мира;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обогащение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активного и пассивного словаря детей;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 познавательного интереса, наблюдательности;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принятие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активного участия в продуктивной деятельности;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проявление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эмоциональной отзывчивости.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203" y="7647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355" y="306896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34756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8147" y="1052737"/>
            <a:ext cx="9386233" cy="2376263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188640"/>
            <a:ext cx="9613135" cy="122899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155" y="908720"/>
            <a:ext cx="9433048" cy="17281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знакомство детей со свойствами воды;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знакомство с нетрадиционным материалом с пеной через игры- эксперименты.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155" y="1628801"/>
            <a:ext cx="94330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тактильные ощущения, эмоциональные восприятие, наблюдательность, навыки экспериментальной деятельности;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побуждать к речевому общению;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представления о свойствах пены: «воздушная», «легкая».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реализации проекта использовались наглядные, практические и словесные методы: показ воспитателя, вопросы, беседа, игры с пеной.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75" y="162880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4171" y="3717032"/>
            <a:ext cx="9073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проекта: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Краткосрочный,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групповой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недели.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родители, воспитатели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Тазы с водой, трубочки, мыло, мыльные пузыри, зеркало, кукольная посуда, мелкие игрушки (тонущие), венчик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155" y="764704"/>
            <a:ext cx="9361040" cy="536146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  <a:endParaRPr lang="ru-RU" sz="5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. Подготовительный этап: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 за детьми.</a:t>
            </a:r>
          </a:p>
          <a:p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Обсуждение темы, определение целей, задач проекта.</a:t>
            </a:r>
          </a:p>
          <a:p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предметно-развивающей среды. Подборка литературы, игр, иллюстрации.</a:t>
            </a:r>
          </a:p>
          <a:p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Обсуждение с родителями предстоящих мероприятий.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.Основной этап: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деятельность (знакомство детей со свойствами воды и нетрадиционным материалом – пеной).</a:t>
            </a:r>
          </a:p>
          <a:p>
            <a:pPr lvl="1"/>
            <a:r>
              <a:rPr lang="ru-RU" sz="4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Игры-эксперименты </a:t>
            </a:r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водой и пеной.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4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воде (обыгрывание их), пальчиковые игры.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произведений: 3. Александрова «Капель», А. </a:t>
            </a:r>
            <a:r>
              <a:rPr lang="ru-RU" sz="4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«Девочка чумазая», К.</a:t>
            </a:r>
          </a:p>
          <a:p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Чуковский «</a:t>
            </a:r>
            <a:r>
              <a:rPr lang="ru-RU" sz="4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С. Маршак «Дождь».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Беседы: «Водичка, водичка, умой мое личико…» «Зачем нужна вода».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игра: «Купание куклы</a:t>
            </a:r>
            <a:r>
              <a:rPr lang="ru-RU" sz="4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1"/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Нетрадиционное рисование </a:t>
            </a:r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пене трубочкой</a:t>
            </a:r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. Заключительный этап: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 проекта: анализ проведённой работы.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Обобщить собранный текстовой и фотоматериал.</a:t>
            </a:r>
          </a:p>
          <a:p>
            <a:pPr lvl="1"/>
            <a:r>
              <a:rPr lang="ru-RU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материалов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0155" y="980728"/>
            <a:ext cx="9314225" cy="4788249"/>
          </a:xfrm>
        </p:spPr>
        <p:txBody>
          <a:bodyPr>
            <a:normAutofit/>
          </a:bodyPr>
          <a:lstStyle/>
          <a:p>
            <a:pPr lvl="1"/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 детей со свойством пены: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«воздушная», «легкая», «белая», развивать познавательную активность и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любознательность.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ёмкость для воды, мыло.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проведения:</a:t>
            </a: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говорит о том, что перед приёмом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пищи нам надо помыть руки мылом,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намыливает руки мылом до появления пены (показ детям). Говорит о том, что у неё на руках белые «перчатки» и предлагает детям тоже намылить руки. Дети намыливают руки мылом до появления пены.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Проговаривают: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Ладушки, ладушки, с мылом моем лапушки, Чистые ладошки, вот вам хлеб, да ложки!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кране булькает вода. Очень даже здорово!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Моет рученьки сама Машенька (взрослый называет имя ребенка).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Знаем, знаем да, да, да! Где тут прячется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вода!</a:t>
            </a:r>
            <a:b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наблюдают за тем, что на ручках у них белая, воздушная и легкая пена. Смывают её водой и вытирают руки полотенцем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3232" y="1"/>
            <a:ext cx="9083947" cy="105273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«Знакомство с пеной»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3231" y="620689"/>
            <a:ext cx="9443988" cy="864095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«Знакомство с пеной»</a:t>
            </a:r>
          </a:p>
          <a:p>
            <a:endParaRPr lang="ru-RU" dirty="0"/>
          </a:p>
        </p:txBody>
      </p:sp>
      <p:pic>
        <p:nvPicPr>
          <p:cNvPr id="1026" name="Picture 2" descr="G:\Гр.Пчёлки игры с настольными играми 2024г сентябрь\экспериментирование\IMG202410011208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5278"/>
          <a:stretch/>
        </p:blipFill>
        <p:spPr bwMode="auto">
          <a:xfrm>
            <a:off x="792163" y="3266954"/>
            <a:ext cx="3096344" cy="356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Admin\Desktop\опыты с пеной\IMG20241021101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35" y="3497594"/>
            <a:ext cx="3330108" cy="333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опыты с пеной\IMG20241021101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75" y="1196752"/>
            <a:ext cx="3366185" cy="336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179" y="1196752"/>
            <a:ext cx="9098201" cy="4572224"/>
          </a:xfrm>
        </p:spPr>
        <p:txBody>
          <a:bodyPr>
            <a:noAutofit/>
          </a:bodyPr>
          <a:lstStyle/>
          <a:p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тактильные ощущения.</a:t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Закреплять представления о свойствах пены (лёгкая, воздушная</a:t>
            </a: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стихотворение дети совместно с воспитателем выдувают пузыри</a:t>
            </a: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Открываем 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колпачки, </a:t>
            </a: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Выдуваем 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пузыри, </a:t>
            </a: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– посмотри! </a:t>
            </a: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воздушные!</a:t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очень непослушные! </a:t>
            </a: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 нам их поймать –</a:t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ладошке подержать!</a:t>
            </a:r>
            <a:br>
              <a:rPr lang="ru-RU" sz="16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6139" y="548681"/>
            <a:ext cx="9649072" cy="57606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«Поймай пузыри!!!»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Гр.Пчёлки игры с настольными играми 2024г сентябрь\экспериментирование\IMG-20241002-WA0021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9" y="-16157175"/>
            <a:ext cx="2592288" cy="30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Гр.Пчёлки игры с настольными играми 2024г сентябрь\экспериментирование\IMG-20241002-WA0021~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5" b="14721"/>
          <a:stretch/>
        </p:blipFill>
        <p:spPr bwMode="auto">
          <a:xfrm>
            <a:off x="5472683" y="2369447"/>
            <a:ext cx="3888432" cy="444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8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3232" y="620689"/>
            <a:ext cx="9155956" cy="86409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«Поймай пузыри!!!»</a:t>
            </a:r>
          </a:p>
          <a:p>
            <a:pPr algn="ctr"/>
            <a:endParaRPr lang="ru-RU" sz="2400" dirty="0"/>
          </a:p>
        </p:txBody>
      </p:sp>
      <p:pic>
        <p:nvPicPr>
          <p:cNvPr id="3074" name="Picture 2" descr="G:\Гр.Пчёлки игры с настольными играми 2024г сентябрь\экспериментирование\IMG-20241002-WA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32500" r="8631" b="17698"/>
          <a:stretch/>
        </p:blipFill>
        <p:spPr bwMode="auto">
          <a:xfrm>
            <a:off x="641179" y="3645025"/>
            <a:ext cx="3904940" cy="3188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Admin\Downloads\IMG202410211037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22748" b="13994"/>
          <a:stretch/>
        </p:blipFill>
        <p:spPr bwMode="auto">
          <a:xfrm>
            <a:off x="5400675" y="3641383"/>
            <a:ext cx="4677044" cy="321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G20241021103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21" y="1135980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G202410211035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6" r="10788"/>
          <a:stretch/>
        </p:blipFill>
        <p:spPr bwMode="auto">
          <a:xfrm>
            <a:off x="5129493" y="1135980"/>
            <a:ext cx="336752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64171" y="548681"/>
            <a:ext cx="9170209" cy="57606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Игра-эксперимент: «Дорожки по зеркалу»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171" y="112474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развивать творческое мышление. Оборудование: зеркало, ёмкость для воды, мыло. Ход проведения:</a:t>
            </a:r>
          </a:p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предлагает детям рисовать пеной прямо на зеркале, для этого могут подойти и маленькие пальчики малышей, кисточки и губки. Рассмотреть рисунки малышей, у кого что получилось.</a:t>
            </a:r>
          </a:p>
          <a:p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 – пеной можно рисовать.</a:t>
            </a:r>
          </a:p>
        </p:txBody>
      </p:sp>
      <p:pic>
        <p:nvPicPr>
          <p:cNvPr id="3074" name="Picture 2" descr="C:\Users\Admin\Desktop\опыты с пеной\IMG20241021102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87" y="2780928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758</Words>
  <Application>Microsoft Office PowerPoint</Application>
  <PresentationFormat>Произвольный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Актуальность</vt:lpstr>
      <vt:lpstr>Цели:</vt:lpstr>
      <vt:lpstr>Презентация PowerPoint</vt:lpstr>
      <vt:lpstr>Цель: познакомить детей со свойством пены: «воздушная», «легкая», «белая», развивать познавательную активность и любознательность. Оборудование: ёмкость для воды, мыло. Ход проведения: Педагог говорит о том, что перед приёмом пищи нам надо помыть руки мылом, намыливает руки мылом до появления пены (показ детям). Говорит о том, что у неё на руках белые «перчатки» и предлагает детям тоже намылить руки. Дети намыливают руки мылом до появления пены. Проговаривают: Ладушки, ладушки, с мылом моем лапушки, Чистые ладошки, вот вам хлеб, да ложки! В кране булькает вода. Очень даже здорово! Моет рученьки сама Машенька (взрослый называет имя ребенка). Знаем, знаем да, да, да! Где тут прячется вода! Дети наблюдают за тем, что на ручках у них белая, воздушная и легкая пена. Смывают её водой и вытирают руки полотенцем</vt:lpstr>
      <vt:lpstr>Презентация PowerPoint</vt:lpstr>
      <vt:lpstr>Цель:  Развивать тактильные ощущения. Закреплять представления о свойствах пены (лёгкая, воздушная). Под стихотворение дети совместно с воспитателем выдувают пузыри.  Открываем колпачки,  Выдуваем пузыри,  Вот такие – посмотри!  Все они воздушные! И очень непослушные!  Как бы нам их поймать – На ладошке подержать! </vt:lpstr>
      <vt:lpstr>Презентация PowerPoint</vt:lpstr>
      <vt:lpstr>Презентация PowerPoint</vt:lpstr>
      <vt:lpstr>Презентация PowerPoint</vt:lpstr>
      <vt:lpstr>Цель: Развитие экспериментальной деятельности в процессе игры, развитие тактильных ощущений. Ход проведения: В таз с мыльной водой опустить игрушки — дети их ищут отодвигая пену.  Вывод – вода прозрачная, игрушки в ней видны, а пена прячет игрушки (она не прозрачная). </vt:lpstr>
      <vt:lpstr>Презентация PowerPoint</vt:lpstr>
      <vt:lpstr>Цель:  развитие предметных действий, экспериментальной деятельности в игре. Оборудование: ванночка для куклы, кукла, мыло, полотенце, губка.  Ход проведения: Педагог говорит о том, что в гости к ребятам пришла куклы Даша и Маша. Они гуляли на улице и испачкались. Предлагает помыть их, дети активно участвуют: наливают воду в ванночку, намыливают мылом губку или тряпочку и моют кукле лицо, ручки и т.д. Вывод: вода и мыло отмывают грязь.   </vt:lpstr>
      <vt:lpstr>Презентация PowerPoint</vt:lpstr>
      <vt:lpstr>Цель: развитие воображения и фантазии, наблюдательности. Оборудование: мыло, ёмкость для воды, венчик. Ход проведения: Педагог в ёмкости с водой венчиком взбивает пену, и каждый ребенок берёт пену на ладошку и пробует из неё что-нибудь из нее слепить. Педагог предлагает в пышной белой массе пальчиком сделать дырочки – глазки, нарисовать ротик или носик. Из пены так же можно совместно слепить айсберги, сугробы снега и белые облака. </vt:lpstr>
      <vt:lpstr>Презентация PowerPoint</vt:lpstr>
      <vt:lpstr>Цель: развивать тактильные ощущения, осязательные чувства. Оборудование: ложка или совочек, стаканчики, мыльница и разные ёмкости.  Ход проведения: Педагог, взбив пену, расставляет на столе стаканчики, кружки, мыльницы и другие ёмкости. Показывает ребятам, что пену можно разложить в разные формы с помощью совочка или ложки. Дети с удовольствием приступают к экспериментированию. </vt:lpstr>
      <vt:lpstr>Презентация PowerPoint</vt:lpstr>
      <vt:lpstr>Цель: Научить пускать мыльные пузыри; свойствами мыльной воды. </vt:lpstr>
      <vt:lpstr>Нетрадиционное рисование на пене трубочкой: «Узоры из пены»  </vt:lpstr>
      <vt:lpstr>Нетрадиционное рисование на пене трубочкой: «Узоры из пены»  </vt:lpstr>
      <vt:lpstr>У детей сформировались элементарные навыки поисковой деятельности, знания о свойствах воды и пены. В рамках реализации проекта удалось вызвать у детей положительные эмоции от совместного общения со взрослыми и сверстниками, радость от чтения художественных произведений и пальчиковых игр. Родители стали активнее, стали принимать участие в совместной деятельности над проектом.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Admin</cp:lastModifiedBy>
  <cp:revision>65</cp:revision>
  <dcterms:created xsi:type="dcterms:W3CDTF">2023-06-27T12:30:03Z</dcterms:created>
  <dcterms:modified xsi:type="dcterms:W3CDTF">2024-10-21T17:44:11Z</dcterms:modified>
</cp:coreProperties>
</file>